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60"/>
  </p:normalViewPr>
  <p:slideViewPr>
    <p:cSldViewPr>
      <p:cViewPr varScale="1">
        <p:scale>
          <a:sx n="66" d="100"/>
          <a:sy n="66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82857-B3AF-4A65-B2A5-B1CC3E82F58A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1DDBF-D48F-459B-91DB-4790B2107A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DDBF-D48F-459B-91DB-4790B2107A6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8D079-A599-47B2-ACF2-4127ADF15551}" type="datetimeFigureOut">
              <a:rPr lang="en-US" smtClean="0"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DB54B-9598-4E55-BDEB-EDB6635DD2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2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7.xml"/><Relationship Id="rId10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133600"/>
            <a:ext cx="568828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chemeClr val="accent3"/>
                </a:solidFill>
              </a:rPr>
              <a:t>American Poetry </a:t>
            </a:r>
          </a:p>
          <a:p>
            <a:pPr algn="ctr"/>
            <a:r>
              <a:rPr lang="en-US" sz="6000" b="1" dirty="0" smtClean="0">
                <a:ln/>
                <a:solidFill>
                  <a:schemeClr val="accent3"/>
                </a:solidFill>
              </a:rPr>
              <a:t>JEOPARDY GAME</a:t>
            </a:r>
            <a:endParaRPr lang="en-US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7" name="Picture 5" descr="C:\Users\jane\AppData\Local\Microsoft\Windows\Temporary Internet Files\Content.IE5\V7CZC8AG\MC900440442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3701" y="4953000"/>
            <a:ext cx="2550299" cy="16160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rot="20642069">
            <a:off x="6526562" y="5085597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Click me to go            on!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819400"/>
            <a:ext cx="3725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Annabel Lee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19400"/>
            <a:ext cx="8707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Name a poem from the 1900s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845539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The Road Not Taken, Chicago, Sick, or Let America Be America Again 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514600"/>
            <a:ext cx="8382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What characteristics does Emily Dickinson give death?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819400"/>
            <a:ext cx="6777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Human character traits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89916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What is the name of the opening poem in “Leaves of Grass” written by Walt Whitman?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55499" y="2967335"/>
            <a:ext cx="4433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Song of Myself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362200"/>
            <a:ext cx="85328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What is “A Cradle Song” by William Blake about?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7389" y="2967335"/>
            <a:ext cx="5849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Love and innocence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441" y="2967335"/>
            <a:ext cx="7683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List three genres in poetry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0"/>
            <a:ext cx="37878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/>
                <a:solidFill>
                  <a:schemeClr val="accent3"/>
                </a:solidFill>
                <a:effectLst/>
              </a:rPr>
              <a:t>Choose one!</a:t>
            </a:r>
            <a:endParaRPr lang="en-US" sz="5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685800"/>
          <a:ext cx="1600200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Poets (in general)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8288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3" action="ppaction://hlinksldjump"/>
                        </a:rPr>
                        <a:t>20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28194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4" action="ppaction://hlinksldjump"/>
                        </a:rPr>
                        <a:t>30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37338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5" action="ppaction://hlinksldjump"/>
                        </a:rPr>
                        <a:t>40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48006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6" action="ppaction://hlinksldjump"/>
                        </a:rPr>
                        <a:t>50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0" y="685800"/>
          <a:ext cx="1828800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Poems (in general)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76600" y="18288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7" action="ppaction://hlinksldjump"/>
                        </a:rPr>
                        <a:t>20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76600" y="28194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8" action="ppaction://hlinksldjump"/>
                        </a:rPr>
                        <a:t>30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76600" y="37338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9" action="ppaction://hlinksldjump"/>
                        </a:rPr>
                        <a:t>40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276600" y="48006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10" action="ppaction://hlinksldjump"/>
                        </a:rPr>
                        <a:t>50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257800" y="838200"/>
          <a:ext cx="1371600" cy="548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Genres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562600" y="18288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11" action="ppaction://hlinksldjump"/>
                        </a:rPr>
                        <a:t>20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562600" y="27432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12" action="ppaction://hlinksldjump"/>
                        </a:rPr>
                        <a:t>30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562600" y="37338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13" action="ppaction://hlinksldjump"/>
                        </a:rPr>
                        <a:t>40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4800600"/>
          <a:ext cx="8382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500" dirty="0" smtClean="0">
                          <a:hlinkClick r:id="rId14" action="ppaction://hlinksldjump"/>
                        </a:rPr>
                        <a:t>50</a:t>
                      </a:r>
                      <a:endParaRPr lang="en-US" sz="4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8229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(any of the following:)Love, war, sadness, or joy. 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514600"/>
            <a:ext cx="85323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What are two things that sad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poems can be about?</a:t>
            </a: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3869" y="2967335"/>
            <a:ext cx="5096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Death and illness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True or False: In children’s poems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there are words that are hard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to read and understand.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Picture 3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2514600"/>
            <a:ext cx="1913987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500" b="1" cap="none" spc="0" dirty="0" smtClean="0">
                <a:ln/>
                <a:solidFill>
                  <a:schemeClr val="accent3"/>
                </a:solidFill>
                <a:effectLst/>
              </a:rPr>
              <a:t>False</a:t>
            </a:r>
            <a:endParaRPr lang="en-US" sz="6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Picture 3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828800"/>
            <a:ext cx="82572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Fill in the blank.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Joy poems are the same thing as _____ poems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352800" y="2667000"/>
            <a:ext cx="2406749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500" b="1" cap="none" spc="0" dirty="0" smtClean="0">
                <a:ln/>
                <a:solidFill>
                  <a:schemeClr val="accent3"/>
                </a:solidFill>
                <a:effectLst/>
              </a:rPr>
              <a:t>Happy</a:t>
            </a:r>
            <a:endParaRPr lang="en-US" sz="65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95400" y="2590800"/>
            <a:ext cx="115601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300" b="1" dirty="0" smtClean="0">
                <a:ln/>
                <a:solidFill>
                  <a:schemeClr val="accent3"/>
                </a:solidFill>
              </a:rPr>
              <a:t>True or false: Some slaves were educated</a:t>
            </a:r>
            <a:endParaRPr lang="en-US" sz="53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C:\Users\jane\AppData\Local\Microsoft\Windows\Temporary Internet Files\Content.IE5\HRPUMQIP\MC900364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0" y="5638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the arrows for the answers!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743200"/>
            <a:ext cx="18524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smtClean="0">
                <a:ln/>
                <a:solidFill>
                  <a:schemeClr val="accent3"/>
                </a:solidFill>
                <a:effectLst/>
              </a:rPr>
              <a:t>True!</a:t>
            </a:r>
            <a:endParaRPr lang="en-US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050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81600" y="5562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houses to go back to the main page!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38400"/>
            <a:ext cx="908492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ln/>
                <a:solidFill>
                  <a:schemeClr val="accent3"/>
                </a:solidFill>
              </a:rPr>
              <a:t>In what year did Francis Scott Key write the Star Spangled Banner?</a:t>
            </a:r>
            <a:endParaRPr lang="en-US" sz="5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4381" y="2967335"/>
            <a:ext cx="3695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In the 1700s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194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/>
                <a:solidFill>
                  <a:schemeClr val="accent3"/>
                </a:solidFill>
              </a:rPr>
              <a:t>True or False: Langston Hughes is African American</a:t>
            </a:r>
            <a:endParaRPr lang="en-US" sz="4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2602" y="2967335"/>
            <a:ext cx="1458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True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XN226IPC\MC900433856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428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190" y="2286000"/>
            <a:ext cx="881381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/>
                </a:solidFill>
                <a:effectLst/>
              </a:rPr>
              <a:t>What is one of the most popular poems by Edgar Allan Poe? (hint: it was mentioned in the website)</a:t>
            </a:r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C:\Users\jane\AppData\Local\Microsoft\Windows\Temporary Internet Files\Content.IE5\HRPUMQIP\MC900364154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918972" cy="91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254</Words>
  <Application>Microsoft Office PowerPoint</Application>
  <PresentationFormat>On-screen Show (4:3)</PresentationFormat>
  <Paragraphs>50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</dc:creator>
  <cp:lastModifiedBy>jane</cp:lastModifiedBy>
  <cp:revision>1</cp:revision>
  <dcterms:created xsi:type="dcterms:W3CDTF">2010-06-13T22:41:27Z</dcterms:created>
  <dcterms:modified xsi:type="dcterms:W3CDTF">2010-06-14T00:19:23Z</dcterms:modified>
</cp:coreProperties>
</file>